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71" r:id="rId2"/>
    <p:sldId id="272" r:id="rId3"/>
    <p:sldId id="270" r:id="rId4"/>
    <p:sldId id="264" r:id="rId5"/>
    <p:sldId id="268" r:id="rId6"/>
    <p:sldId id="267" r:id="rId7"/>
    <p:sldId id="266" r:id="rId8"/>
    <p:sldId id="265" r:id="rId9"/>
    <p:sldId id="263" r:id="rId10"/>
    <p:sldId id="261" r:id="rId11"/>
    <p:sldId id="262" r:id="rId12"/>
    <p:sldId id="260" r:id="rId13"/>
    <p:sldId id="259" r:id="rId14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3BE"/>
    <a:srgbClr val="001150"/>
    <a:srgbClr val="CB9CF6"/>
    <a:srgbClr val="45464A"/>
    <a:srgbClr val="F06E01"/>
    <a:srgbClr val="00042E"/>
    <a:srgbClr val="0F0D2D"/>
    <a:srgbClr val="0D1229"/>
    <a:srgbClr val="000E42"/>
    <a:srgbClr val="400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374" autoAdjust="0"/>
  </p:normalViewPr>
  <p:slideViewPr>
    <p:cSldViewPr snapToGrid="0">
      <p:cViewPr>
        <p:scale>
          <a:sx n="75" d="100"/>
          <a:sy n="75" d="100"/>
        </p:scale>
        <p:origin x="12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6.svg"/><Relationship Id="rId17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4" Type="http://schemas.openxmlformats.org/officeDocument/2006/relationships/image" Target="../media/image9.png"/><Relationship Id="rId9" Type="http://schemas.openxmlformats.org/officeDocument/2006/relationships/image" Target="../media/image15.sv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4.pn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1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Relationship Id="rId1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145177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1036468-1C3D-40F5-9031-AAD0EE97935A}"/>
              </a:ext>
            </a:extLst>
          </p:cNvPr>
          <p:cNvSpPr/>
          <p:nvPr/>
        </p:nvSpPr>
        <p:spPr>
          <a:xfrm>
            <a:off x="2754089" y="5677950"/>
            <a:ext cx="2620551" cy="2083139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5D1AF5E-C23D-43D5-8D6C-27DA117336B0}"/>
              </a:ext>
            </a:extLst>
          </p:cNvPr>
          <p:cNvSpPr/>
          <p:nvPr/>
        </p:nvSpPr>
        <p:spPr>
          <a:xfrm>
            <a:off x="41971" y="2072054"/>
            <a:ext cx="2416749" cy="2723449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D9A94F9F-2EC3-4E84-9A1C-D514B630FA95}"/>
              </a:ext>
            </a:extLst>
          </p:cNvPr>
          <p:cNvSpPr/>
          <p:nvPr/>
        </p:nvSpPr>
        <p:spPr>
          <a:xfrm>
            <a:off x="2500691" y="2072053"/>
            <a:ext cx="2416749" cy="2723449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74A453F-4F91-4B57-B88B-3964DC5091E7}"/>
              </a:ext>
            </a:extLst>
          </p:cNvPr>
          <p:cNvSpPr/>
          <p:nvPr/>
        </p:nvSpPr>
        <p:spPr>
          <a:xfrm>
            <a:off x="4959411" y="2072053"/>
            <a:ext cx="2416749" cy="2723449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CF22310-1D98-498A-9691-1A261CF9A893}"/>
              </a:ext>
            </a:extLst>
          </p:cNvPr>
          <p:cNvSpPr/>
          <p:nvPr/>
        </p:nvSpPr>
        <p:spPr>
          <a:xfrm>
            <a:off x="7418131" y="2072052"/>
            <a:ext cx="2416749" cy="2723449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50CB8C5-D01E-433A-A892-B63FA0EB6F57}"/>
              </a:ext>
            </a:extLst>
          </p:cNvPr>
          <p:cNvSpPr/>
          <p:nvPr/>
        </p:nvSpPr>
        <p:spPr>
          <a:xfrm>
            <a:off x="9876851" y="2072052"/>
            <a:ext cx="2416749" cy="2723449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145177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2953584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397738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462513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27288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361070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397738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462624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27288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361070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604192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639910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45510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683217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10285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747992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75060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812767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616638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616638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608826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608842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652408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397738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462513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27288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361070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397738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462624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27288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361070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603456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639174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644773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682480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09548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747255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74323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812030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615901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615901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608090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608105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651671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376633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ED6E1C7-AFC5-47FA-BC92-0344CE167348}"/>
              </a:ext>
            </a:extLst>
          </p:cNvPr>
          <p:cNvSpPr txBox="1"/>
          <p:nvPr/>
        </p:nvSpPr>
        <p:spPr>
          <a:xfrm>
            <a:off x="2971783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4821468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86246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791361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918314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918314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918314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879605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879605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879605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2956040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2948259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3937639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4119618" y="7779600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777685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918187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879606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879605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426063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57846" y="1529996"/>
            <a:ext cx="5127774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B25CFFF-F784-4C4F-BFF4-5733DD093FE5}"/>
              </a:ext>
            </a:extLst>
          </p:cNvPr>
          <p:cNvSpPr/>
          <p:nvPr/>
        </p:nvSpPr>
        <p:spPr>
          <a:xfrm>
            <a:off x="12327950" y="5095351"/>
            <a:ext cx="2105615" cy="179611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6422515" y="5125507"/>
            <a:ext cx="2538725" cy="295653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57846" y="2194345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27AFBCDC-85B7-41B6-BBE7-AB49CD20AD93}"/>
              </a:ext>
            </a:extLst>
          </p:cNvPr>
          <p:cNvSpPr/>
          <p:nvPr/>
        </p:nvSpPr>
        <p:spPr>
          <a:xfrm>
            <a:off x="517563" y="2486201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A02E949C-02C8-4A6F-9148-CB941D9ACD95}"/>
              </a:ext>
            </a:extLst>
          </p:cNvPr>
          <p:cNvSpPr/>
          <p:nvPr/>
        </p:nvSpPr>
        <p:spPr>
          <a:xfrm>
            <a:off x="7660345" y="5431741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89BAEC44-8F13-4A41-929C-9068FEDF2EED}"/>
              </a:ext>
            </a:extLst>
          </p:cNvPr>
          <p:cNvSpPr/>
          <p:nvPr/>
        </p:nvSpPr>
        <p:spPr>
          <a:xfrm>
            <a:off x="6309173" y="5458905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68508" y="2386292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C42FEBE1-83C2-414F-8911-0EF60D5EF81A}"/>
              </a:ext>
            </a:extLst>
          </p:cNvPr>
          <p:cNvSpPr/>
          <p:nvPr/>
        </p:nvSpPr>
        <p:spPr>
          <a:xfrm>
            <a:off x="450935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5" name="Forma Livre: Forma 104">
            <a:extLst>
              <a:ext uri="{FF2B5EF4-FFF2-40B4-BE49-F238E27FC236}">
                <a16:creationId xmlns:a16="http://schemas.microsoft.com/office/drawing/2014/main" id="{3EA95D2A-C6A5-4299-8E22-883D89C3F5F6}"/>
              </a:ext>
            </a:extLst>
          </p:cNvPr>
          <p:cNvSpPr/>
          <p:nvPr/>
        </p:nvSpPr>
        <p:spPr>
          <a:xfrm>
            <a:off x="450935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3B7AA51-34C2-4AFB-B79E-399DF8BB1F29}"/>
              </a:ext>
            </a:extLst>
          </p:cNvPr>
          <p:cNvSpPr txBox="1"/>
          <p:nvPr/>
        </p:nvSpPr>
        <p:spPr>
          <a:xfrm>
            <a:off x="768064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841896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818358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06782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818358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71446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818358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78409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46389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0DC6A4FA-0B91-47BF-A00D-A309B11BD5DE}"/>
              </a:ext>
            </a:extLst>
          </p:cNvPr>
          <p:cNvSpPr txBox="1"/>
          <p:nvPr/>
        </p:nvSpPr>
        <p:spPr>
          <a:xfrm>
            <a:off x="501749" y="2203766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49A4C7CF-A1E4-42E7-B657-EE815F6D1608}"/>
              </a:ext>
            </a:extLst>
          </p:cNvPr>
          <p:cNvSpPr/>
          <p:nvPr/>
        </p:nvSpPr>
        <p:spPr>
          <a:xfrm>
            <a:off x="12658478" y="449980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11E3243-3287-444C-BFF3-4A52902C7E32}"/>
              </a:ext>
            </a:extLst>
          </p:cNvPr>
          <p:cNvSpPr txBox="1"/>
          <p:nvPr/>
        </p:nvSpPr>
        <p:spPr>
          <a:xfrm>
            <a:off x="13090914" y="506298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2" name="Conector reto 151">
            <a:extLst>
              <a:ext uri="{FF2B5EF4-FFF2-40B4-BE49-F238E27FC236}">
                <a16:creationId xmlns:a16="http://schemas.microsoft.com/office/drawing/2014/main" id="{C278D3A5-DE16-45A7-B379-9CA0028B15B6}"/>
              </a:ext>
            </a:extLst>
          </p:cNvPr>
          <p:cNvCxnSpPr>
            <a:cxnSpLocks/>
          </p:cNvCxnSpPr>
          <p:nvPr/>
        </p:nvCxnSpPr>
        <p:spPr>
          <a:xfrm>
            <a:off x="14900664" y="456281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166F1205-A8A8-4A0A-9DA9-3B6F988D460F}"/>
              </a:ext>
            </a:extLst>
          </p:cNvPr>
          <p:cNvSpPr txBox="1"/>
          <p:nvPr/>
        </p:nvSpPr>
        <p:spPr>
          <a:xfrm>
            <a:off x="14946384" y="447441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980C287C-FC77-4D8B-8FC8-34B30A1831EB}"/>
              </a:ext>
            </a:extLst>
          </p:cNvPr>
          <p:cNvSpPr txBox="1"/>
          <p:nvPr/>
        </p:nvSpPr>
        <p:spPr>
          <a:xfrm>
            <a:off x="15433414" y="446894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4B65E62F-D835-4354-9F71-9D67B9346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7" y="4630156"/>
            <a:ext cx="528526" cy="528526"/>
          </a:xfrm>
          <a:prstGeom prst="rect">
            <a:avLst/>
          </a:prstGeom>
        </p:spPr>
      </p:pic>
      <p:pic>
        <p:nvPicPr>
          <p:cNvPr id="158" name="Gráfico 157" descr="Reproduzir">
            <a:extLst>
              <a:ext uri="{FF2B5EF4-FFF2-40B4-BE49-F238E27FC236}">
                <a16:creationId xmlns:a16="http://schemas.microsoft.com/office/drawing/2014/main" id="{2F1C2FBE-B055-4CAB-BDF6-351784AA8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5075378" y="4679762"/>
            <a:ext cx="247545" cy="247545"/>
          </a:xfrm>
          <a:prstGeom prst="rect">
            <a:avLst/>
          </a:prstGeom>
        </p:spPr>
      </p:pic>
      <p:pic>
        <p:nvPicPr>
          <p:cNvPr id="159" name="Gráfico 158" descr="Reproduzir">
            <a:extLst>
              <a:ext uri="{FF2B5EF4-FFF2-40B4-BE49-F238E27FC236}">
                <a16:creationId xmlns:a16="http://schemas.microsoft.com/office/drawing/2014/main" id="{4E379EC0-D30D-458C-928F-E6EDF7CC2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5605420" y="4674316"/>
            <a:ext cx="247545" cy="247545"/>
          </a:xfrm>
          <a:prstGeom prst="rect">
            <a:avLst/>
          </a:prstGeom>
        </p:spPr>
      </p:pic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BA18F59E-23C6-43CD-9403-54E56C49645C}"/>
              </a:ext>
            </a:extLst>
          </p:cNvPr>
          <p:cNvCxnSpPr>
            <a:cxnSpLocks/>
          </p:cNvCxnSpPr>
          <p:nvPr/>
        </p:nvCxnSpPr>
        <p:spPr>
          <a:xfrm>
            <a:off x="1392129" y="2554781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9C6C5DFA-5719-467B-9EAE-916F429519EC}"/>
              </a:ext>
            </a:extLst>
          </p:cNvPr>
          <p:cNvSpPr txBox="1"/>
          <p:nvPr/>
        </p:nvSpPr>
        <p:spPr>
          <a:xfrm>
            <a:off x="948399" y="2511890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Reproduzir">
            <a:extLst>
              <a:ext uri="{FF2B5EF4-FFF2-40B4-BE49-F238E27FC236}">
                <a16:creationId xmlns:a16="http://schemas.microsoft.com/office/drawing/2014/main" id="{66685ACB-3A4D-425A-9351-7A02C64C9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99539" y="2698506"/>
            <a:ext cx="190467" cy="190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A1326BE-8154-453F-87BF-1C1654F9459E}"/>
              </a:ext>
            </a:extLst>
          </p:cNvPr>
          <p:cNvSpPr/>
          <p:nvPr/>
        </p:nvSpPr>
        <p:spPr>
          <a:xfrm>
            <a:off x="517564" y="2201427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9EA1DE-8033-4868-8F40-86B3281C5E82}"/>
              </a:ext>
            </a:extLst>
          </p:cNvPr>
          <p:cNvSpPr txBox="1"/>
          <p:nvPr/>
        </p:nvSpPr>
        <p:spPr>
          <a:xfrm>
            <a:off x="1755913" y="2507127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4" name="Gráfico 3" descr="Reproduzir">
            <a:extLst>
              <a:ext uri="{FF2B5EF4-FFF2-40B4-BE49-F238E27FC236}">
                <a16:creationId xmlns:a16="http://schemas.microsoft.com/office/drawing/2014/main" id="{EFA150ED-324C-495C-B624-E163BDA47A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945153" y="2698506"/>
            <a:ext cx="190467" cy="190467"/>
          </a:xfrm>
          <a:prstGeom prst="rect">
            <a:avLst/>
          </a:prstGeom>
        </p:spPr>
      </p:pic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E40997A6-6DD5-47AF-8D7F-23D78BF2FD39}"/>
              </a:ext>
            </a:extLst>
          </p:cNvPr>
          <p:cNvSpPr/>
          <p:nvPr/>
        </p:nvSpPr>
        <p:spPr>
          <a:xfrm>
            <a:off x="2292391" y="2490968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EF68D1DF-75FA-4BEC-8E6D-6943F311CA67}"/>
              </a:ext>
            </a:extLst>
          </p:cNvPr>
          <p:cNvSpPr txBox="1"/>
          <p:nvPr/>
        </p:nvSpPr>
        <p:spPr>
          <a:xfrm>
            <a:off x="2276577" y="2208533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FC58CFF4-6FF4-46A8-8676-DC2C9B77598B}"/>
              </a:ext>
            </a:extLst>
          </p:cNvPr>
          <p:cNvCxnSpPr>
            <a:cxnSpLocks/>
          </p:cNvCxnSpPr>
          <p:nvPr/>
        </p:nvCxnSpPr>
        <p:spPr>
          <a:xfrm>
            <a:off x="3166957" y="2559548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4CC591B4-F346-42ED-9999-7C76AC0715C2}"/>
              </a:ext>
            </a:extLst>
          </p:cNvPr>
          <p:cNvSpPr txBox="1"/>
          <p:nvPr/>
        </p:nvSpPr>
        <p:spPr>
          <a:xfrm>
            <a:off x="2723227" y="2516657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7" name="Gráfico 136" descr="Reproduzir">
            <a:extLst>
              <a:ext uri="{FF2B5EF4-FFF2-40B4-BE49-F238E27FC236}">
                <a16:creationId xmlns:a16="http://schemas.microsoft.com/office/drawing/2014/main" id="{196D3407-0A89-4C57-9D04-F9A36526C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4367" y="2703273"/>
            <a:ext cx="190467" cy="190467"/>
          </a:xfrm>
          <a:prstGeom prst="rect">
            <a:avLst/>
          </a:prstGeom>
        </p:spPr>
      </p:pic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F08D3A3C-F141-4EDE-9D5C-92B84BE1D03F}"/>
              </a:ext>
            </a:extLst>
          </p:cNvPr>
          <p:cNvSpPr/>
          <p:nvPr/>
        </p:nvSpPr>
        <p:spPr>
          <a:xfrm>
            <a:off x="2292392" y="2206194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9F33DE41-8179-4583-B4D3-F3FE5DB98302}"/>
              </a:ext>
            </a:extLst>
          </p:cNvPr>
          <p:cNvSpPr txBox="1"/>
          <p:nvPr/>
        </p:nvSpPr>
        <p:spPr>
          <a:xfrm>
            <a:off x="3530741" y="2511894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43" name="Gráfico 142" descr="Reproduzir">
            <a:extLst>
              <a:ext uri="{FF2B5EF4-FFF2-40B4-BE49-F238E27FC236}">
                <a16:creationId xmlns:a16="http://schemas.microsoft.com/office/drawing/2014/main" id="{69BD5ECA-9A85-4904-A053-36897B473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3719981" y="2703273"/>
            <a:ext cx="190467" cy="190467"/>
          </a:xfrm>
          <a:prstGeom prst="rect">
            <a:avLst/>
          </a:prstGeom>
        </p:spPr>
      </p:pic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6A5892CB-C504-4216-992B-3842E4A6E6F2}"/>
              </a:ext>
            </a:extLst>
          </p:cNvPr>
          <p:cNvSpPr/>
          <p:nvPr/>
        </p:nvSpPr>
        <p:spPr>
          <a:xfrm>
            <a:off x="4074536" y="2492534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ECBCE97F-8C58-47B3-8787-6AD84309604F}"/>
              </a:ext>
            </a:extLst>
          </p:cNvPr>
          <p:cNvSpPr txBox="1"/>
          <p:nvPr/>
        </p:nvSpPr>
        <p:spPr>
          <a:xfrm>
            <a:off x="4058722" y="2210099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166" name="Conector reto 165">
            <a:extLst>
              <a:ext uri="{FF2B5EF4-FFF2-40B4-BE49-F238E27FC236}">
                <a16:creationId xmlns:a16="http://schemas.microsoft.com/office/drawing/2014/main" id="{5A29D30F-8B84-4C5B-B2E0-B3E186C8FA70}"/>
              </a:ext>
            </a:extLst>
          </p:cNvPr>
          <p:cNvCxnSpPr>
            <a:cxnSpLocks/>
          </p:cNvCxnSpPr>
          <p:nvPr/>
        </p:nvCxnSpPr>
        <p:spPr>
          <a:xfrm>
            <a:off x="4949102" y="2561114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5F17F416-11D8-4BEB-BE5D-AE3133B5F68F}"/>
              </a:ext>
            </a:extLst>
          </p:cNvPr>
          <p:cNvSpPr txBox="1"/>
          <p:nvPr/>
        </p:nvSpPr>
        <p:spPr>
          <a:xfrm>
            <a:off x="4505372" y="2518223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71" name="Gráfico 170" descr="Reproduzir">
            <a:extLst>
              <a:ext uri="{FF2B5EF4-FFF2-40B4-BE49-F238E27FC236}">
                <a16:creationId xmlns:a16="http://schemas.microsoft.com/office/drawing/2014/main" id="{CFD38FFC-854E-4D42-9C70-836E33884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56512" y="2704839"/>
            <a:ext cx="190467" cy="190467"/>
          </a:xfrm>
          <a:prstGeom prst="rect">
            <a:avLst/>
          </a:prstGeom>
        </p:spPr>
      </p:pic>
      <p:sp>
        <p:nvSpPr>
          <p:cNvPr id="173" name="Retângulo: Cantos Arredondados 172">
            <a:extLst>
              <a:ext uri="{FF2B5EF4-FFF2-40B4-BE49-F238E27FC236}">
                <a16:creationId xmlns:a16="http://schemas.microsoft.com/office/drawing/2014/main" id="{8F4BCEE9-8C60-4F09-8983-B117B15FF81B}"/>
              </a:ext>
            </a:extLst>
          </p:cNvPr>
          <p:cNvSpPr/>
          <p:nvPr/>
        </p:nvSpPr>
        <p:spPr>
          <a:xfrm>
            <a:off x="4074537" y="2207760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A744182F-5FC8-43CF-98D9-F27545C820F4}"/>
              </a:ext>
            </a:extLst>
          </p:cNvPr>
          <p:cNvSpPr txBox="1"/>
          <p:nvPr/>
        </p:nvSpPr>
        <p:spPr>
          <a:xfrm>
            <a:off x="5312886" y="2513460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1" name="Gráfico 180" descr="Reproduzir">
            <a:extLst>
              <a:ext uri="{FF2B5EF4-FFF2-40B4-BE49-F238E27FC236}">
                <a16:creationId xmlns:a16="http://schemas.microsoft.com/office/drawing/2014/main" id="{3BB424C0-DDB4-4461-A4A8-0CA3E732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502126" y="2704839"/>
            <a:ext cx="190467" cy="190467"/>
          </a:xfrm>
          <a:prstGeom prst="rect">
            <a:avLst/>
          </a:prstGeom>
        </p:spPr>
      </p:pic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EE70E371-D7A8-4BDF-AE70-5991D391BA2E}"/>
              </a:ext>
            </a:extLst>
          </p:cNvPr>
          <p:cNvSpPr/>
          <p:nvPr/>
        </p:nvSpPr>
        <p:spPr>
          <a:xfrm>
            <a:off x="11717189" y="2215316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E0A9DF9-CC96-46DE-A3DC-E2ADBFDE0056}"/>
              </a:ext>
            </a:extLst>
          </p:cNvPr>
          <p:cNvSpPr/>
          <p:nvPr/>
        </p:nvSpPr>
        <p:spPr>
          <a:xfrm>
            <a:off x="6383680" y="2500090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4E3ACE4-104E-41BD-94B4-ACC2543160E3}"/>
              </a:ext>
            </a:extLst>
          </p:cNvPr>
          <p:cNvSpPr txBox="1"/>
          <p:nvPr/>
        </p:nvSpPr>
        <p:spPr>
          <a:xfrm rot="5400000">
            <a:off x="11504526" y="2406777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B21CFB5-B999-4781-ACA5-21EE6E545207}"/>
              </a:ext>
            </a:extLst>
          </p:cNvPr>
          <p:cNvSpPr txBox="1"/>
          <p:nvPr/>
        </p:nvSpPr>
        <p:spPr>
          <a:xfrm>
            <a:off x="6367866" y="2217655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494B5005-83EF-4FED-9CE1-A6E9EFBDB109}"/>
              </a:ext>
            </a:extLst>
          </p:cNvPr>
          <p:cNvCxnSpPr>
            <a:cxnSpLocks/>
          </p:cNvCxnSpPr>
          <p:nvPr/>
        </p:nvCxnSpPr>
        <p:spPr>
          <a:xfrm>
            <a:off x="7258246" y="256867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BB1411A-4202-4CF7-B48E-B4565A502056}"/>
              </a:ext>
            </a:extLst>
          </p:cNvPr>
          <p:cNvSpPr txBox="1"/>
          <p:nvPr/>
        </p:nvSpPr>
        <p:spPr>
          <a:xfrm>
            <a:off x="6814516" y="2525779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82" name="Gráfico 81" descr="Reproduzir">
            <a:extLst>
              <a:ext uri="{FF2B5EF4-FFF2-40B4-BE49-F238E27FC236}">
                <a16:creationId xmlns:a16="http://schemas.microsoft.com/office/drawing/2014/main" id="{79D61F92-5511-42B0-9234-BFB6B8E6E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65656" y="2712395"/>
            <a:ext cx="190467" cy="190467"/>
          </a:xfrm>
          <a:prstGeom prst="rect">
            <a:avLst/>
          </a:prstGeom>
        </p:spPr>
      </p:pic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DA38AFC6-3259-4EB3-84E3-6EF88FDFD497}"/>
              </a:ext>
            </a:extLst>
          </p:cNvPr>
          <p:cNvSpPr/>
          <p:nvPr/>
        </p:nvSpPr>
        <p:spPr>
          <a:xfrm>
            <a:off x="6383681" y="2215316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2334839-DCFD-4D75-A716-A5E55080572D}"/>
              </a:ext>
            </a:extLst>
          </p:cNvPr>
          <p:cNvSpPr txBox="1"/>
          <p:nvPr/>
        </p:nvSpPr>
        <p:spPr>
          <a:xfrm>
            <a:off x="7622030" y="2521016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85" name="Gráfico 84" descr="Reproduzir">
            <a:extLst>
              <a:ext uri="{FF2B5EF4-FFF2-40B4-BE49-F238E27FC236}">
                <a16:creationId xmlns:a16="http://schemas.microsoft.com/office/drawing/2014/main" id="{3164D2CD-8DF0-4938-B399-7E66183B4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811270" y="2712395"/>
            <a:ext cx="190467" cy="190467"/>
          </a:xfrm>
          <a:prstGeom prst="rect">
            <a:avLst/>
          </a:prstGeom>
        </p:spPr>
      </p:pic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06F1C286-8BFC-4782-B230-918FAC892125}"/>
              </a:ext>
            </a:extLst>
          </p:cNvPr>
          <p:cNvSpPr/>
          <p:nvPr/>
        </p:nvSpPr>
        <p:spPr>
          <a:xfrm>
            <a:off x="8158508" y="2504857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3A391058-14D9-4B67-9FF1-641D0CBD98CE}"/>
              </a:ext>
            </a:extLst>
          </p:cNvPr>
          <p:cNvSpPr txBox="1"/>
          <p:nvPr/>
        </p:nvSpPr>
        <p:spPr>
          <a:xfrm>
            <a:off x="8142694" y="2222422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AD00DF82-E101-4E8F-B033-670E4FDA8055}"/>
              </a:ext>
            </a:extLst>
          </p:cNvPr>
          <p:cNvCxnSpPr>
            <a:cxnSpLocks/>
          </p:cNvCxnSpPr>
          <p:nvPr/>
        </p:nvCxnSpPr>
        <p:spPr>
          <a:xfrm>
            <a:off x="9033074" y="2573437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DDA02296-3FD2-4634-AE53-0F5339B0245B}"/>
              </a:ext>
            </a:extLst>
          </p:cNvPr>
          <p:cNvSpPr txBox="1"/>
          <p:nvPr/>
        </p:nvSpPr>
        <p:spPr>
          <a:xfrm>
            <a:off x="8589344" y="2530546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92" name="Gráfico 91" descr="Reproduzir">
            <a:extLst>
              <a:ext uri="{FF2B5EF4-FFF2-40B4-BE49-F238E27FC236}">
                <a16:creationId xmlns:a16="http://schemas.microsoft.com/office/drawing/2014/main" id="{C7163010-2907-4929-B683-2CECD236A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484" y="2717162"/>
            <a:ext cx="190467" cy="190467"/>
          </a:xfrm>
          <a:prstGeom prst="rect">
            <a:avLst/>
          </a:prstGeom>
        </p:spPr>
      </p:pic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35D35F4A-CB25-4BBF-9ECB-6AC5DF20DC02}"/>
              </a:ext>
            </a:extLst>
          </p:cNvPr>
          <p:cNvSpPr/>
          <p:nvPr/>
        </p:nvSpPr>
        <p:spPr>
          <a:xfrm>
            <a:off x="8158509" y="2220083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51FFB73-EF65-453C-9DD1-27A966337DB8}"/>
              </a:ext>
            </a:extLst>
          </p:cNvPr>
          <p:cNvSpPr txBox="1"/>
          <p:nvPr/>
        </p:nvSpPr>
        <p:spPr>
          <a:xfrm>
            <a:off x="9396858" y="2525783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95" name="Gráfico 94" descr="Reproduzir">
            <a:extLst>
              <a:ext uri="{FF2B5EF4-FFF2-40B4-BE49-F238E27FC236}">
                <a16:creationId xmlns:a16="http://schemas.microsoft.com/office/drawing/2014/main" id="{7CCC495E-F04C-47C9-B297-26E96E4B1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586098" y="2717162"/>
            <a:ext cx="190467" cy="190467"/>
          </a:xfrm>
          <a:prstGeom prst="rect">
            <a:avLst/>
          </a:prstGeom>
        </p:spPr>
      </p:pic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0D2FFFA3-4E2B-476C-BE72-F3A9B80EF07C}"/>
              </a:ext>
            </a:extLst>
          </p:cNvPr>
          <p:cNvSpPr/>
          <p:nvPr/>
        </p:nvSpPr>
        <p:spPr>
          <a:xfrm>
            <a:off x="9940653" y="2506423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12AE08-9C07-4E95-81AF-3700617CF956}"/>
              </a:ext>
            </a:extLst>
          </p:cNvPr>
          <p:cNvSpPr txBox="1"/>
          <p:nvPr/>
        </p:nvSpPr>
        <p:spPr>
          <a:xfrm>
            <a:off x="9924839" y="2223988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388785C-B7E7-4891-AD68-8F3D03FBB04F}"/>
              </a:ext>
            </a:extLst>
          </p:cNvPr>
          <p:cNvCxnSpPr>
            <a:cxnSpLocks/>
          </p:cNvCxnSpPr>
          <p:nvPr/>
        </p:nvCxnSpPr>
        <p:spPr>
          <a:xfrm>
            <a:off x="10815219" y="2575003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F398A4F-45FB-42E3-81FF-A38498FBF211}"/>
              </a:ext>
            </a:extLst>
          </p:cNvPr>
          <p:cNvSpPr txBox="1"/>
          <p:nvPr/>
        </p:nvSpPr>
        <p:spPr>
          <a:xfrm>
            <a:off x="10371489" y="2532112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01" name="Gráfico 100" descr="Reproduzir">
            <a:extLst>
              <a:ext uri="{FF2B5EF4-FFF2-40B4-BE49-F238E27FC236}">
                <a16:creationId xmlns:a16="http://schemas.microsoft.com/office/drawing/2014/main" id="{12E132A4-14C9-4A59-98E3-42879D7C4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2629" y="2718728"/>
            <a:ext cx="190467" cy="190467"/>
          </a:xfrm>
          <a:prstGeom prst="rect">
            <a:avLst/>
          </a:prstGeom>
        </p:spPr>
      </p:pic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F23719BE-4AD0-490E-B134-FA18395261D7}"/>
              </a:ext>
            </a:extLst>
          </p:cNvPr>
          <p:cNvSpPr/>
          <p:nvPr/>
        </p:nvSpPr>
        <p:spPr>
          <a:xfrm>
            <a:off x="9940654" y="2221649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F1B285F-27DF-438A-AFAD-0A74FA4E147B}"/>
              </a:ext>
            </a:extLst>
          </p:cNvPr>
          <p:cNvSpPr txBox="1"/>
          <p:nvPr/>
        </p:nvSpPr>
        <p:spPr>
          <a:xfrm>
            <a:off x="11179003" y="2527349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06" name="Gráfico 105" descr="Reproduzir">
            <a:extLst>
              <a:ext uri="{FF2B5EF4-FFF2-40B4-BE49-F238E27FC236}">
                <a16:creationId xmlns:a16="http://schemas.microsoft.com/office/drawing/2014/main" id="{4DD16B26-EC9C-46ED-A4C3-DE427D219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1368243" y="2718728"/>
            <a:ext cx="190467" cy="190467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EEFB81-1E47-4A03-9897-014033DA51E2}"/>
              </a:ext>
            </a:extLst>
          </p:cNvPr>
          <p:cNvSpPr/>
          <p:nvPr/>
        </p:nvSpPr>
        <p:spPr>
          <a:xfrm>
            <a:off x="2993652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7E9031F-73C0-47FD-A676-38AA8D80026B}"/>
              </a:ext>
            </a:extLst>
          </p:cNvPr>
          <p:cNvSpPr/>
          <p:nvPr/>
        </p:nvSpPr>
        <p:spPr>
          <a:xfrm>
            <a:off x="2993652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577873-1827-4ED7-A89B-ECDCF9A453B2}"/>
              </a:ext>
            </a:extLst>
          </p:cNvPr>
          <p:cNvSpPr txBox="1"/>
          <p:nvPr/>
        </p:nvSpPr>
        <p:spPr>
          <a:xfrm>
            <a:off x="3310781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2A3E404-EB65-4EAE-A4CA-27DD0478A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8418963"/>
            <a:ext cx="528526" cy="5285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A0582B5-2DA4-49CB-8F0F-7DBEDD087DAB}"/>
              </a:ext>
            </a:extLst>
          </p:cNvPr>
          <p:cNvSpPr txBox="1"/>
          <p:nvPr/>
        </p:nvSpPr>
        <p:spPr>
          <a:xfrm>
            <a:off x="3361075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E753ECD-B507-4020-BA83-0845743B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067822"/>
            <a:ext cx="528526" cy="52852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3802B0-7CF5-47BF-BEF4-A4161C5C7F58}"/>
              </a:ext>
            </a:extLst>
          </p:cNvPr>
          <p:cNvSpPr txBox="1"/>
          <p:nvPr/>
        </p:nvSpPr>
        <p:spPr>
          <a:xfrm>
            <a:off x="3361075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2B4659C-B4BC-468F-9C0F-1B53FB09C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714462"/>
            <a:ext cx="528526" cy="5285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29D5A5D-21E6-43CD-97AC-FCAAAC651D0C}"/>
              </a:ext>
            </a:extLst>
          </p:cNvPr>
          <p:cNvSpPr txBox="1"/>
          <p:nvPr/>
        </p:nvSpPr>
        <p:spPr>
          <a:xfrm>
            <a:off x="3361075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2CB27B-6CE3-40B7-A0CF-28618311F572}"/>
              </a:ext>
            </a:extLst>
          </p:cNvPr>
          <p:cNvSpPr txBox="1"/>
          <p:nvPr/>
        </p:nvSpPr>
        <p:spPr>
          <a:xfrm>
            <a:off x="4421126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67A34A-DDEB-4838-80AD-C953637F0C2C}"/>
              </a:ext>
            </a:extLst>
          </p:cNvPr>
          <p:cNvSpPr txBox="1"/>
          <p:nvPr/>
        </p:nvSpPr>
        <p:spPr>
          <a:xfrm>
            <a:off x="4889106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4601024-8C5E-4AC9-8FEC-F09CF555AC10}"/>
              </a:ext>
            </a:extLst>
          </p:cNvPr>
          <p:cNvSpPr/>
          <p:nvPr/>
        </p:nvSpPr>
        <p:spPr>
          <a:xfrm>
            <a:off x="509369" y="3051957"/>
            <a:ext cx="1746292" cy="50224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40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1805</TotalTime>
  <Words>1534</Words>
  <Application>Microsoft Office PowerPoint</Application>
  <PresentationFormat>Personalizar</PresentationFormat>
  <Paragraphs>721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113</cp:revision>
  <dcterms:created xsi:type="dcterms:W3CDTF">2020-07-21T01:40:11Z</dcterms:created>
  <dcterms:modified xsi:type="dcterms:W3CDTF">2020-08-29T22:44:19Z</dcterms:modified>
</cp:coreProperties>
</file>